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9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2CC0B-FE36-4378-900C-7ADDF27D5665}" type="datetimeFigureOut">
              <a:rPr lang="es-ES" smtClean="0"/>
              <a:t>19/01/2010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1E3E7-0A43-4274-9CC7-F9CF623B810D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714612" y="214290"/>
            <a:ext cx="3857652" cy="1143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RNI  1200 ohm  225w</a:t>
            </a:r>
            <a:endParaRPr lang="es-ES" dirty="0"/>
          </a:p>
        </p:txBody>
      </p:sp>
      <p:sp>
        <p:nvSpPr>
          <p:cNvPr id="5" name="4 Rectángulo"/>
          <p:cNvSpPr/>
          <p:nvPr/>
        </p:nvSpPr>
        <p:spPr>
          <a:xfrm>
            <a:off x="2786050" y="2786058"/>
            <a:ext cx="3857652" cy="1143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RNI  1200 ohm  225w</a:t>
            </a:r>
            <a:endParaRPr lang="es-ES" dirty="0"/>
          </a:p>
        </p:txBody>
      </p:sp>
      <p:sp>
        <p:nvSpPr>
          <p:cNvPr id="7" name="6 Rectángulo redondeado"/>
          <p:cNvSpPr/>
          <p:nvPr/>
        </p:nvSpPr>
        <p:spPr>
          <a:xfrm>
            <a:off x="3000364" y="1357298"/>
            <a:ext cx="285752" cy="42862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 redondeado"/>
          <p:cNvSpPr/>
          <p:nvPr/>
        </p:nvSpPr>
        <p:spPr>
          <a:xfrm>
            <a:off x="3000364" y="2357430"/>
            <a:ext cx="285752" cy="42862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Rectángulo redondeado"/>
          <p:cNvSpPr/>
          <p:nvPr/>
        </p:nvSpPr>
        <p:spPr>
          <a:xfrm>
            <a:off x="6000760" y="2357430"/>
            <a:ext cx="285752" cy="42862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Rectángulo redondeado"/>
          <p:cNvSpPr/>
          <p:nvPr/>
        </p:nvSpPr>
        <p:spPr>
          <a:xfrm>
            <a:off x="6000760" y="1357298"/>
            <a:ext cx="285752" cy="42862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11 Elipse"/>
          <p:cNvSpPr/>
          <p:nvPr/>
        </p:nvSpPr>
        <p:spPr>
          <a:xfrm>
            <a:off x="2143108" y="1785926"/>
            <a:ext cx="142876" cy="14287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Elipse"/>
          <p:cNvSpPr/>
          <p:nvPr/>
        </p:nvSpPr>
        <p:spPr>
          <a:xfrm>
            <a:off x="3071802" y="1500174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Elipse"/>
          <p:cNvSpPr/>
          <p:nvPr/>
        </p:nvSpPr>
        <p:spPr>
          <a:xfrm>
            <a:off x="6072198" y="1500174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Elipse"/>
          <p:cNvSpPr/>
          <p:nvPr/>
        </p:nvSpPr>
        <p:spPr>
          <a:xfrm>
            <a:off x="3071802" y="2500306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15 Elipse"/>
          <p:cNvSpPr/>
          <p:nvPr/>
        </p:nvSpPr>
        <p:spPr>
          <a:xfrm>
            <a:off x="6072198" y="2500306"/>
            <a:ext cx="142876" cy="14287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8" name="17 Conector recto"/>
          <p:cNvCxnSpPr>
            <a:cxnSpLocks/>
          </p:cNvCxnSpPr>
          <p:nvPr/>
        </p:nvCxnSpPr>
        <p:spPr>
          <a:xfrm rot="5400000">
            <a:off x="2643968" y="2070884"/>
            <a:ext cx="1000132" cy="1588"/>
          </a:xfrm>
          <a:prstGeom prst="line">
            <a:avLst/>
          </a:prstGeom>
          <a:ln w="508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428596" y="2071678"/>
            <a:ext cx="2714644" cy="1588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"/>
          <p:cNvCxnSpPr>
            <a:cxnSpLocks/>
          </p:cNvCxnSpPr>
          <p:nvPr/>
        </p:nvCxnSpPr>
        <p:spPr>
          <a:xfrm rot="5400000">
            <a:off x="5644364" y="2070884"/>
            <a:ext cx="1000132" cy="1588"/>
          </a:xfrm>
          <a:prstGeom prst="line">
            <a:avLst/>
          </a:prstGeom>
          <a:ln w="508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"/>
          <p:cNvCxnSpPr/>
          <p:nvPr/>
        </p:nvCxnSpPr>
        <p:spPr>
          <a:xfrm>
            <a:off x="6143636" y="2071678"/>
            <a:ext cx="2643206" cy="1588"/>
          </a:xfrm>
          <a:prstGeom prst="line">
            <a:avLst/>
          </a:prstGeom>
          <a:ln w="412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"/>
          <p:cNvCxnSpPr/>
          <p:nvPr/>
        </p:nvCxnSpPr>
        <p:spPr>
          <a:xfrm rot="5400000">
            <a:off x="-1106527" y="3607595"/>
            <a:ext cx="3071834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"/>
          <p:cNvCxnSpPr/>
          <p:nvPr/>
        </p:nvCxnSpPr>
        <p:spPr>
          <a:xfrm rot="5400000">
            <a:off x="7215206" y="3643314"/>
            <a:ext cx="3143272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39 Rectángulo"/>
          <p:cNvSpPr/>
          <p:nvPr/>
        </p:nvSpPr>
        <p:spPr>
          <a:xfrm>
            <a:off x="4071934" y="4714884"/>
            <a:ext cx="1500198" cy="192882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BALUN</a:t>
            </a:r>
          </a:p>
          <a:p>
            <a:pPr algn="ctr"/>
            <a:r>
              <a:rPr lang="es-ES" dirty="0" smtClean="0"/>
              <a:t>12:1</a:t>
            </a:r>
          </a:p>
          <a:p>
            <a:pPr algn="ctr"/>
            <a:endParaRPr lang="es-ES" dirty="0"/>
          </a:p>
        </p:txBody>
      </p:sp>
      <p:cxnSp>
        <p:nvCxnSpPr>
          <p:cNvPr id="42" name="41 Conector recto"/>
          <p:cNvCxnSpPr/>
          <p:nvPr/>
        </p:nvCxnSpPr>
        <p:spPr>
          <a:xfrm>
            <a:off x="428596" y="5143512"/>
            <a:ext cx="3643338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43 Conector recto"/>
          <p:cNvCxnSpPr/>
          <p:nvPr/>
        </p:nvCxnSpPr>
        <p:spPr>
          <a:xfrm>
            <a:off x="5572132" y="5214950"/>
            <a:ext cx="3214710" cy="158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</Words>
  <Application>Microsoft Office PowerPoint</Application>
  <PresentationFormat>Presentación en pantalla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Gustavo</dc:creator>
  <cp:lastModifiedBy>Gustavo</cp:lastModifiedBy>
  <cp:revision>2</cp:revision>
  <dcterms:created xsi:type="dcterms:W3CDTF">2010-01-19T00:22:26Z</dcterms:created>
  <dcterms:modified xsi:type="dcterms:W3CDTF">2010-01-19T00:41:37Z</dcterms:modified>
</cp:coreProperties>
</file>